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6" r:id="rId6"/>
    <p:sldId id="267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jpe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590" y="-317"/>
            <a:ext cx="9144000" cy="2387600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Презентация на тему 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1590" y="3458528"/>
            <a:ext cx="9144000" cy="1655762"/>
          </a:xfrm>
        </p:spPr>
        <p:txBody>
          <a:bodyPr/>
          <a:lstStyle/>
          <a:p>
            <a:r>
              <a:rPr lang="ru-RU" altLang="en-US" sz="6600"/>
              <a:t>Город Африки.Нигерия</a:t>
            </a:r>
            <a:endParaRPr lang="ru-RU" altLang="en-US" sz="6600"/>
          </a:p>
        </p:txBody>
      </p:sp>
      <p:pic>
        <p:nvPicPr>
          <p:cNvPr id="6" name="Picture 5" descr="помн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641060" y="-409575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  <p:sndAc>
          <p:stSnd>
            <p:snd r:embed="rId2" name="explode.wav"/>
          </p:stSnd>
        </p:sndAc>
      </p:transition>
    </mc:Choice>
    <mc:Fallback>
      <p:transition spd="slow">
        <p:cover dir="d"/>
        <p:sndAc>
          <p:stSnd>
            <p:snd r:embed="rId2" name="explod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Лагос- самый большой город в Нигерии</a:t>
            </a:r>
            <a:endParaRPr lang="ru-RU" altLang="en-US"/>
          </a:p>
        </p:txBody>
      </p:sp>
      <p:pic>
        <p:nvPicPr>
          <p:cNvPr id="5" name="Content Placeholder 4" descr="лагос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275205"/>
            <a:ext cx="5181600" cy="3451860"/>
          </a:xfrm>
          <a:prstGeom prst="rect">
            <a:avLst/>
          </a:prstGeom>
        </p:spPr>
      </p:pic>
      <p:pic>
        <p:nvPicPr>
          <p:cNvPr id="6" name="Content Placeholder 5" descr="Air_France_Airbus_A330_and_Emirates_Boeing_777_at_Lagos_Airport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2230" y="2275205"/>
            <a:ext cx="4852670" cy="3452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Сельское хозяйство в Нигерии</a:t>
            </a:r>
            <a:endParaRPr lang="ru-RU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4435" y="423545"/>
            <a:ext cx="10515600" cy="1325563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p>
            <a:r>
              <a:rPr lang="ru-RU" altLang="en-US" sz="8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Нигерия</a:t>
            </a:r>
            <a:endParaRPr lang="ru-RU" altLang="en-US" sz="88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Content Placeholder 3" descr="НЕГЕРИЯ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5945" y="1957705"/>
            <a:ext cx="5960745" cy="4770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Самая большая река в Нигерии</a:t>
            </a:r>
            <a:r>
              <a:rPr lang="en-US" altLang="en-US"/>
              <a:t>:</a:t>
            </a:r>
            <a:r>
              <a:rPr lang="ru-RU" altLang="en-US"/>
              <a:t>Река Нигер</a:t>
            </a:r>
            <a:endParaRPr lang="ru-RU" altLang="en-US"/>
          </a:p>
        </p:txBody>
      </p:sp>
      <p:pic>
        <p:nvPicPr>
          <p:cNvPr id="4" name="Content Placeholder 3" descr="Нигер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07945" y="1825625"/>
            <a:ext cx="6975475" cy="435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Река Нигер</a:t>
            </a:r>
            <a:endParaRPr lang="ru-RU" altLang="en-US"/>
          </a:p>
        </p:txBody>
      </p:sp>
      <p:pic>
        <p:nvPicPr>
          <p:cNvPr id="4" name="Content Placeholder 3" descr="1651059557_51-celes-club-p-reka-niger-v-afrike-priroda-krasivo-foto-6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263140"/>
            <a:ext cx="5181600" cy="3475355"/>
          </a:xfrm>
          <a:prstGeom prst="rect">
            <a:avLst/>
          </a:prstGeom>
        </p:spPr>
      </p:pic>
      <p:pic>
        <p:nvPicPr>
          <p:cNvPr id="5" name="Content Placeholder 4" descr="1621394519_22-pibig_info-p-reka-niger-priroda-krasivo-foto-2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3300"/>
            <a:ext cx="5181600" cy="3455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Река Нигер</a:t>
            </a:r>
            <a:endParaRPr lang="ru-RU" altLang="en-US"/>
          </a:p>
        </p:txBody>
      </p:sp>
      <p:pic>
        <p:nvPicPr>
          <p:cNvPr id="4" name="Content Placeholder 3" descr="404276_890x56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48055" y="2566035"/>
            <a:ext cx="4392930" cy="3164205"/>
          </a:xfrm>
          <a:prstGeom prst="rect">
            <a:avLst/>
          </a:prstGeom>
        </p:spPr>
      </p:pic>
      <p:pic>
        <p:nvPicPr>
          <p:cNvPr id="5" name="Content Placeholder 4" descr="1647099084_62-vsegda-pomnim-com-p-reka-niger-foto-6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1395"/>
            <a:ext cx="5181600" cy="3459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Саванны в Нигерии</a:t>
            </a:r>
            <a:endParaRPr lang="ru-RU" altLang="en-US"/>
          </a:p>
        </p:txBody>
      </p:sp>
      <p:pic>
        <p:nvPicPr>
          <p:cNvPr id="4" name="Content Placeholder 3" descr="Nigeriya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8565" y="2000885"/>
            <a:ext cx="9753600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Народы Нигерии</a:t>
            </a:r>
            <a:endParaRPr lang="ru-RU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ru-RU" altLang="en-US" sz="4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1.Хауса</a:t>
            </a:r>
            <a:endParaRPr lang="ru-RU" altLang="en-US" sz="4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Content Placeholder 3" descr="Хауса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2715895"/>
            <a:ext cx="4572000" cy="2571750"/>
          </a:xfrm>
          <a:prstGeom prst="rect">
            <a:avLst/>
          </a:prstGeom>
        </p:spPr>
      </p:pic>
      <p:pic>
        <p:nvPicPr>
          <p:cNvPr id="5" name="Picture 4" descr="хауса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365" y="2733040"/>
            <a:ext cx="5165725" cy="2554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Народы Нигерии</a:t>
            </a:r>
            <a:endParaRPr lang="ru-RU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ru-RU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2.Ибо</a:t>
            </a:r>
            <a:endParaRPr lang="ru-RU" altLang="en-US" sz="4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Content Placeholder 6" descr="ибо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761105" y="10364470"/>
            <a:ext cx="294640" cy="181610"/>
          </a:xfrm>
          <a:prstGeom prst="rect">
            <a:avLst/>
          </a:prstGeom>
        </p:spPr>
      </p:pic>
      <p:pic>
        <p:nvPicPr>
          <p:cNvPr id="8" name="Picture 7" descr="ибо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" y="2921000"/>
            <a:ext cx="5622290" cy="2916555"/>
          </a:xfrm>
          <a:prstGeom prst="rect">
            <a:avLst/>
          </a:prstGeom>
        </p:spPr>
      </p:pic>
      <p:pic>
        <p:nvPicPr>
          <p:cNvPr id="10" name="Picture 9" descr="иб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2105" y="2921000"/>
            <a:ext cx="4813935" cy="2916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Народы Нигерии</a:t>
            </a:r>
            <a:endParaRPr lang="ru-RU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11020"/>
            <a:ext cx="5181600" cy="4351338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ru-RU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3.Иоруба</a:t>
            </a:r>
            <a:endParaRPr lang="ru-RU" altLang="en-US" sz="4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Content Placeholder 6" descr="ибо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761105" y="10364470"/>
            <a:ext cx="294640" cy="181610"/>
          </a:xfrm>
          <a:prstGeom prst="rect">
            <a:avLst/>
          </a:prstGeom>
        </p:spPr>
      </p:pic>
      <p:pic>
        <p:nvPicPr>
          <p:cNvPr id="4" name="Picture 3" descr="Yoruba-Peop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430" y="2625090"/>
            <a:ext cx="7599045" cy="3665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</Words>
  <Application>WPS Presentation</Application>
  <PresentationFormat>Widescreen</PresentationFormat>
  <Paragraphs>30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Народы Нигерии</vt:lpstr>
      <vt:lpstr>Народы Нигерии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тему </dc:title>
  <dc:creator/>
  <cp:lastModifiedBy>VtuhVtuh</cp:lastModifiedBy>
  <cp:revision>1</cp:revision>
  <dcterms:created xsi:type="dcterms:W3CDTF">2024-02-05T16:38:00Z</dcterms:created>
  <dcterms:modified xsi:type="dcterms:W3CDTF">2024-02-05T16:38:01Z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0A18177B8C214A5AA14AC5CD32DD4136</vt:lpwstr>
  </property>
  <property fmtid="{D5CDD505-2E9C-101B-9397-08002B2CF9AE}" pid="3" name="KSOProductBuildVer">
    <vt:lpwstr>1033-11.2.0.11225</vt:lpwstr>
  </property>
</Properties>
</file>